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9926638" cy="14355763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68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6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30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86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4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19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29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92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03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4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C209-4660-43E4-9186-5EA5D3A42287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C60C7-8F0D-4B6F-AB6E-19FE4FAE5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98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0867" y="3974055"/>
            <a:ext cx="10881360" cy="1865210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Name</a:t>
            </a:r>
            <a:endPara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23055" y="548812"/>
            <a:ext cx="3116985" cy="1767668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Booth </a:t>
            </a:r>
            <a:r>
              <a:rPr lang="en-US" altLang="ja-JP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pPr>
              <a:lnSpc>
                <a:spcPts val="3000"/>
              </a:lnSpc>
            </a:pPr>
            <a:r>
              <a:rPr lang="en-US" altLang="ja-JP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(Keep </a:t>
            </a:r>
            <a:r>
              <a:rPr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blank.)</a:t>
            </a:r>
            <a:endParaRPr lang="ja-JP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ja-JP" altLang="en-US" sz="3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960" y="8330902"/>
            <a:ext cx="12694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ja-JP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Workshop on Low Temperature Detectors</a:t>
            </a:r>
          </a:p>
          <a:p>
            <a:pPr algn="ctr"/>
            <a:r>
              <a:rPr lang="en-US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Kurume City Plaza, Kurume, Fukuoka, Japan, 17 – 21 July (2017)</a:t>
            </a:r>
            <a:endParaRPr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7141" y="363627"/>
            <a:ext cx="3832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attach</a:t>
            </a:r>
          </a:p>
          <a:p>
            <a:pPr algn="ctr"/>
            <a: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Logo</a:t>
            </a:r>
          </a:p>
          <a:p>
            <a:pPr algn="ctr"/>
            <a: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ja-JP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図 6" descr="17th international workshop on Low Temperature Detecto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978" y="203857"/>
            <a:ext cx="4267200" cy="1840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9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38</Words>
  <Application>Microsoft Office PowerPoint</Application>
  <PresentationFormat>A3 297x420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Company Name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KOHJIRO</dc:creator>
  <cp:lastModifiedBy>Satoshi KOHJIRO</cp:lastModifiedBy>
  <cp:revision>9</cp:revision>
  <dcterms:created xsi:type="dcterms:W3CDTF">2017-04-04T09:37:41Z</dcterms:created>
  <dcterms:modified xsi:type="dcterms:W3CDTF">2017-04-07T08:25:17Z</dcterms:modified>
</cp:coreProperties>
</file>